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95" r:id="rId3"/>
    <p:sldId id="329" r:id="rId4"/>
    <p:sldId id="328" r:id="rId5"/>
    <p:sldId id="335" r:id="rId6"/>
    <p:sldId id="340" r:id="rId7"/>
    <p:sldId id="336" r:id="rId8"/>
    <p:sldId id="339" r:id="rId9"/>
    <p:sldId id="337" r:id="rId10"/>
    <p:sldId id="338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9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21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1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62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13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91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61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7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39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50859" y="62457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596876" y="4657788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IJCAI_2021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5863" y="1921288"/>
            <a:ext cx="7648137" cy="207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Experience</a:t>
            </a:r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768" y="679998"/>
            <a:ext cx="5618890" cy="61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30" y="2084173"/>
            <a:ext cx="5274425" cy="27184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35" y="2084173"/>
            <a:ext cx="6224121" cy="331778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584355" y="165679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OntoNotes</a:t>
            </a:r>
          </a:p>
        </p:txBody>
      </p:sp>
    </p:spTree>
    <p:extLst>
      <p:ext uri="{BB962C8B-B14F-4D97-AF65-F5344CB8AC3E}">
        <p14:creationId xmlns:p14="http://schemas.microsoft.com/office/powerpoint/2010/main" val="15102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8" y="1512814"/>
            <a:ext cx="11417813" cy="49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052"/>
            <a:ext cx="9027421" cy="3940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979" y="1445662"/>
            <a:ext cx="3026699" cy="5153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899" y="1982515"/>
            <a:ext cx="3140302" cy="8485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926" y="2869695"/>
            <a:ext cx="3164579" cy="261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0195" y="3950486"/>
            <a:ext cx="3158030" cy="391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0232" y="4471318"/>
            <a:ext cx="2791636" cy="344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0219" y="4905487"/>
            <a:ext cx="3017982" cy="4853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0232" y="5519070"/>
            <a:ext cx="2927969" cy="7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2" y="1563552"/>
            <a:ext cx="8907284" cy="38881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702" y="1563552"/>
            <a:ext cx="3262021" cy="5955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86" y="2429535"/>
            <a:ext cx="3250814" cy="347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323" y="3059712"/>
            <a:ext cx="3130676" cy="3354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1186" y="3860120"/>
            <a:ext cx="3211207" cy="8447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501" y="5168726"/>
            <a:ext cx="3772498" cy="810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7480" y="1228872"/>
            <a:ext cx="2998618" cy="2757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8659" y="926182"/>
            <a:ext cx="776004" cy="2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05" y="1629737"/>
            <a:ext cx="8673993" cy="414498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46868" y="6201835"/>
            <a:ext cx="9358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NAACL_2019_</a:t>
            </a:r>
            <a:r>
              <a:rPr lang="zh-CN" altLang="en-US" sz="1600" dirty="0" smtClean="0"/>
              <a:t>Imposing </a:t>
            </a:r>
            <a:r>
              <a:rPr lang="zh-CN" altLang="en-US" sz="1600" dirty="0"/>
              <a:t>label-relational inductive bias for extremely fine-grained entity typing</a:t>
            </a:r>
          </a:p>
        </p:txBody>
      </p:sp>
    </p:spTree>
    <p:extLst>
      <p:ext uri="{BB962C8B-B14F-4D97-AF65-F5344CB8AC3E}">
        <p14:creationId xmlns:p14="http://schemas.microsoft.com/office/powerpoint/2010/main" val="38725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Experience</a:t>
            </a:r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48" y="1650086"/>
            <a:ext cx="9908704" cy="43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Experience</a:t>
            </a:r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3" y="2379804"/>
            <a:ext cx="4791818" cy="29482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465" y="2097712"/>
            <a:ext cx="5530592" cy="35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49967</TotalTime>
  <Words>57</Words>
  <Application>Microsoft Office PowerPoint</Application>
  <PresentationFormat>宽屏</PresentationFormat>
  <Paragraphs>40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1593</cp:revision>
  <dcterms:created xsi:type="dcterms:W3CDTF">2017-04-22T07:59:29Z</dcterms:created>
  <dcterms:modified xsi:type="dcterms:W3CDTF">2021-09-07T14:00:02Z</dcterms:modified>
</cp:coreProperties>
</file>